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9" r:id="rId1"/>
  </p:sldMasterIdLst>
  <p:sldIdLst>
    <p:sldId id="257" r:id="rId2"/>
    <p:sldId id="256" r:id="rId3"/>
    <p:sldId id="273" r:id="rId4"/>
    <p:sldId id="274" r:id="rId5"/>
    <p:sldId id="275" r:id="rId6"/>
    <p:sldId id="258" r:id="rId7"/>
    <p:sldId id="276" r:id="rId8"/>
    <p:sldId id="281" r:id="rId9"/>
    <p:sldId id="282" r:id="rId10"/>
    <p:sldId id="283" r:id="rId11"/>
    <p:sldId id="284" r:id="rId12"/>
    <p:sldId id="285" r:id="rId13"/>
    <p:sldId id="270" r:id="rId14"/>
    <p:sldId id="277" r:id="rId15"/>
    <p:sldId id="280" r:id="rId16"/>
    <p:sldId id="265" r:id="rId17"/>
    <p:sldId id="268" r:id="rId18"/>
    <p:sldId id="266" r:id="rId19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331" autoAdjust="0"/>
    <p:restoredTop sz="94679" autoAdjust="0"/>
  </p:normalViewPr>
  <p:slideViewPr>
    <p:cSldViewPr>
      <p:cViewPr varScale="1">
        <p:scale>
          <a:sx n="84" d="100"/>
          <a:sy n="84" d="100"/>
        </p:scale>
        <p:origin x="-1122" y="-90"/>
      </p:cViewPr>
      <p:guideLst>
        <p:guide orient="horz" pos="2160"/>
        <p:guide pos="328"/>
        <p:guide pos="342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360045" cy="36004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5"/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Group 9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681" y="4499676"/>
              <a:ext cx="4295219" cy="1016152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8538" y="4319027"/>
              <a:ext cx="8280254" cy="1208092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4014" y="4334834"/>
              <a:ext cx="8164231" cy="1101960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7164" y="4316769"/>
              <a:ext cx="4939265" cy="925827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 useBgFill="1">
          <p:nvSpPr>
            <p:cNvPr id="10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0D312E-D97C-4C3F-BA1B-7D639BE82D7A}" type="datetimeFigureOut">
              <a:rPr lang="cs-CZ"/>
              <a:pPr>
                <a:defRPr/>
              </a:pPr>
              <a:t>22.2.2012</a:t>
            </a:fld>
            <a:endParaRPr lang="cs-CZ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FA27BF-EECF-423F-9FC8-62A1A03322F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57379180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FEAAF2-E23D-4927-B8AB-86A1A47DAA52}" type="datetimeFigureOut">
              <a:rPr lang="cs-CZ"/>
              <a:pPr>
                <a:defRPr/>
              </a:pPr>
              <a:t>22.2.2012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F7B407-98E6-4BA6-B5A5-466FC291332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74841033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20"/>
          <p:cNvSpPr/>
          <p:nvPr/>
        </p:nvSpPr>
        <p:spPr bwMode="hidden"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Group 14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681" y="4501687"/>
              <a:ext cx="4295219" cy="101494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8538" y="4318998"/>
              <a:ext cx="8280254" cy="1208906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4014" y="4334786"/>
              <a:ext cx="8164231" cy="1102902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7164" y="4316742"/>
              <a:ext cx="4939265" cy="926979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 useBgFill="1">
          <p:nvSpPr>
            <p:cNvPr id="1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81F9C0-6751-4B23-BE9C-DEF581D14953}" type="datetimeFigureOut">
              <a:rPr lang="cs-CZ"/>
              <a:pPr>
                <a:defRPr/>
              </a:pPr>
              <a:t>22.2.2012</a:t>
            </a:fld>
            <a:endParaRPr lang="cs-CZ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685804-DC1F-49E4-8087-F9698B0E6F2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66009587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782A7E-D608-432B-BD5A-71165160D3AB}" type="datetimeFigureOut">
              <a:rPr lang="cs-CZ"/>
              <a:pPr>
                <a:defRPr/>
              </a:pPr>
              <a:t>22.2.2012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5EB46A-609F-4492-89AC-EF7981343E2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33100135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3"/>
          <p:cNvSpPr/>
          <p:nvPr/>
        </p:nvSpPr>
        <p:spPr>
          <a:xfrm>
            <a:off x="228600" y="228600"/>
            <a:ext cx="8696325" cy="473710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Freeform 14"/>
          <p:cNvSpPr>
            <a:spLocks/>
          </p:cNvSpPr>
          <p:nvPr/>
        </p:nvSpPr>
        <p:spPr bwMode="hidden">
          <a:xfrm>
            <a:off x="6046788" y="4203700"/>
            <a:ext cx="2876550" cy="714375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Freeform 18"/>
          <p:cNvSpPr>
            <a:spLocks/>
          </p:cNvSpPr>
          <p:nvPr/>
        </p:nvSpPr>
        <p:spPr bwMode="hidden">
          <a:xfrm>
            <a:off x="2619375" y="4075113"/>
            <a:ext cx="5545138" cy="850900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" name="Freeform 22"/>
          <p:cNvSpPr>
            <a:spLocks/>
          </p:cNvSpPr>
          <p:nvPr/>
        </p:nvSpPr>
        <p:spPr bwMode="hidden">
          <a:xfrm>
            <a:off x="2828925" y="4087813"/>
            <a:ext cx="5467350" cy="774700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reeform 26"/>
          <p:cNvSpPr>
            <a:spLocks/>
          </p:cNvSpPr>
          <p:nvPr/>
        </p:nvSpPr>
        <p:spPr bwMode="hidden">
          <a:xfrm>
            <a:off x="5610225" y="4073525"/>
            <a:ext cx="3306763" cy="652463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 useBgFill="1">
        <p:nvSpPr>
          <p:cNvPr id="9" name="Freeform 10"/>
          <p:cNvSpPr>
            <a:spLocks/>
          </p:cNvSpPr>
          <p:nvPr/>
        </p:nvSpPr>
        <p:spPr bwMode="hidden">
          <a:xfrm>
            <a:off x="211138" y="4059238"/>
            <a:ext cx="8723312" cy="1328737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210110-1117-4A50-A1C9-44238B6C6B8F}" type="datetimeFigureOut">
              <a:rPr lang="cs-CZ"/>
              <a:pPr>
                <a:defRPr/>
              </a:pPr>
              <a:t>22.2.2012</a:t>
            </a:fld>
            <a:endParaRPr lang="cs-CZ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1406AB-63A9-44AA-91AD-D20B8EB91CA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92606656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2A2904-5186-4DD7-A05C-33607E565351}" type="datetimeFigureOut">
              <a:rPr lang="cs-CZ"/>
              <a:pPr>
                <a:defRPr/>
              </a:pPr>
              <a:t>22.2.2012</a:t>
            </a:fld>
            <a:endParaRPr lang="cs-CZ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9164A4-F0F1-4149-AA87-511153C7CFD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06955886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FE47C4-84F0-482D-8E10-DE51B8571E38}" type="datetimeFigureOut">
              <a:rPr lang="cs-CZ"/>
              <a:pPr>
                <a:defRPr/>
              </a:pPr>
              <a:t>22.2.2012</a:t>
            </a:fld>
            <a:endParaRPr lang="cs-CZ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25EC84-323F-499B-A1F8-D41E7BD0143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35547449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135674-9A55-4706-B446-DFA0949C0AD3}" type="datetimeFigureOut">
              <a:rPr lang="cs-CZ"/>
              <a:pPr>
                <a:defRPr/>
              </a:pPr>
              <a:t>22.2.2012</a:t>
            </a:fld>
            <a:endParaRPr lang="cs-CZ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A6FA34-C373-4F32-8826-0AE39F94A41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33547074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1"/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3" name="Group 5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0325"/>
            <a:chOff x="-3905251" y="4294188"/>
            <a:chExt cx="13027839" cy="1892300"/>
          </a:xfrm>
        </p:grpSpPr>
        <p:sp>
          <p:nvSpPr>
            <p:cNvPr id="4" name="Freeform 14"/>
            <p:cNvSpPr>
              <a:spLocks/>
            </p:cNvSpPr>
            <p:nvPr/>
          </p:nvSpPr>
          <p:spPr bwMode="hidden">
            <a:xfrm>
              <a:off x="4810006" y="4499677"/>
              <a:ext cx="4295986" cy="1016152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5" name="Freeform 18"/>
            <p:cNvSpPr>
              <a:spLocks/>
            </p:cNvSpPr>
            <p:nvPr/>
          </p:nvSpPr>
          <p:spPr bwMode="hidden">
            <a:xfrm>
              <a:off x="-308667" y="4319028"/>
              <a:ext cx="8279020" cy="1208091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6" name="Freeform 22"/>
            <p:cNvSpPr>
              <a:spLocks/>
            </p:cNvSpPr>
            <p:nvPr/>
          </p:nvSpPr>
          <p:spPr bwMode="hidden">
            <a:xfrm>
              <a:off x="4286" y="4334834"/>
              <a:ext cx="8165219" cy="1101960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" name="Freeform 26"/>
            <p:cNvSpPr>
              <a:spLocks/>
            </p:cNvSpPr>
            <p:nvPr/>
          </p:nvSpPr>
          <p:spPr bwMode="hidden">
            <a:xfrm>
              <a:off x="4155651" y="4316769"/>
              <a:ext cx="4940859" cy="925827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 useBgFill="1">
          <p:nvSpPr>
            <p:cNvPr id="8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9B29B4-93F8-4A29-ADD4-DD37CF2A7D47}" type="datetimeFigureOut">
              <a:rPr lang="cs-CZ"/>
              <a:pPr>
                <a:defRPr/>
              </a:pPr>
              <a:t>22.2.2012</a:t>
            </a:fld>
            <a:endParaRPr lang="cs-CZ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715582-0469-4F23-B9A8-5F4A9458BEF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02913754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6" name="Group 23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681" y="4501687"/>
              <a:ext cx="4295219" cy="101494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8538" y="4318998"/>
              <a:ext cx="8280254" cy="1208906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4014" y="4334786"/>
              <a:ext cx="8164231" cy="1102902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7164" y="4316742"/>
              <a:ext cx="4939265" cy="926979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 useBgFill="1">
          <p:nvSpPr>
            <p:cNvPr id="11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1990C3-6348-4ACB-A5A3-9E94A8AC7481}" type="datetimeFigureOut">
              <a:rPr lang="cs-CZ"/>
              <a:pPr>
                <a:defRPr/>
              </a:pPr>
              <a:t>22.2.2012</a:t>
            </a:fld>
            <a:endParaRPr lang="cs-CZ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47977D-FE58-4324-AA03-DEC5F7BB691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84230233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6" name="Group 8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681" y="4499676"/>
              <a:ext cx="4295219" cy="1016152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8538" y="4319027"/>
              <a:ext cx="8280254" cy="1208092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4014" y="4334834"/>
              <a:ext cx="8164231" cy="1101960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7164" y="4316769"/>
              <a:ext cx="4939265" cy="925827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 rtlCol="0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smtClean="0"/>
              <a:t>Kliknutím na ikonu přidáte obrázek.</a:t>
            </a:r>
            <a:endParaRPr lang="en-US" noProof="0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6A18E2-95D0-42B2-AB4A-C0900B6547BE}" type="datetimeFigureOut">
              <a:rPr lang="cs-CZ"/>
              <a:pPr>
                <a:defRPr/>
              </a:pPr>
              <a:t>22.2.2012</a:t>
            </a:fld>
            <a:endParaRPr lang="cs-CZ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2518C4-71D8-4C41-9464-82B3E09F3B9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0700844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6325" cy="2468563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1027" name="Group 15"/>
          <p:cNvGrpSpPr>
            <a:grpSpLocks noChangeAspect="1"/>
          </p:cNvGrpSpPr>
          <p:nvPr/>
        </p:nvGrpSpPr>
        <p:grpSpPr bwMode="auto">
          <a:xfrm>
            <a:off x="211138" y="1679575"/>
            <a:ext cx="8723312" cy="1330325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006" y="4499677"/>
              <a:ext cx="4295986" cy="1016152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8667" y="4319028"/>
              <a:ext cx="8279020" cy="1208091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4286" y="4334834"/>
              <a:ext cx="8165219" cy="1101960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5651" y="4316769"/>
              <a:ext cx="4940859" cy="925827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338138"/>
            <a:ext cx="8229600" cy="125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Kliknutím lze upravit styl.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4138" y="6249988"/>
            <a:ext cx="37861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8BCF7FD-1FD7-4B13-AF3B-9078FC1EF0E4}" type="datetimeFigureOut">
              <a:rPr lang="cs-CZ"/>
              <a:pPr>
                <a:defRPr/>
              </a:pPr>
              <a:t>22.2.2012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75" y="6249988"/>
            <a:ext cx="3786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0975" y="6249988"/>
            <a:ext cx="11620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7687861-1FBE-4E5F-8FDF-D989A888DFD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103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71538" y="2674938"/>
            <a:ext cx="7408862" cy="345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1" r:id="rId1"/>
    <p:sldLayoutId id="2147483950" r:id="rId2"/>
    <p:sldLayoutId id="2147483952" r:id="rId3"/>
    <p:sldLayoutId id="2147483949" r:id="rId4"/>
    <p:sldLayoutId id="2147483948" r:id="rId5"/>
    <p:sldLayoutId id="2147483947" r:id="rId6"/>
    <p:sldLayoutId id="2147483953" r:id="rId7"/>
    <p:sldLayoutId id="2147483954" r:id="rId8"/>
    <p:sldLayoutId id="2147483955" r:id="rId9"/>
    <p:sldLayoutId id="2147483946" r:id="rId10"/>
    <p:sldLayoutId id="2147483956" r:id="rId11"/>
  </p:sldLayoutIdLst>
  <p:transition spd="slow">
    <p:push dir="u"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1462088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5.png"/><Relationship Id="rId2" Type="http://schemas.openxmlformats.org/officeDocument/2006/relationships/video" Target="file:///F:\esf-prezentace\2\matematika2.wmv" TargetMode="External"/><Relationship Id="rId1" Type="http://schemas.openxmlformats.org/officeDocument/2006/relationships/video" Target="file:///F:\esf-prezentace\2\matematika.wmv" TargetMode="External"/><Relationship Id="rId6" Type="http://schemas.openxmlformats.org/officeDocument/2006/relationships/image" Target="../media/image24.png"/><Relationship Id="rId5" Type="http://schemas.openxmlformats.org/officeDocument/2006/relationships/image" Target="../media/image23.jpeg"/><Relationship Id="rId4" Type="http://schemas.openxmlformats.org/officeDocument/2006/relationships/image" Target="../media/image2.w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aoblený obdélník 10"/>
          <p:cNvSpPr/>
          <p:nvPr/>
        </p:nvSpPr>
        <p:spPr>
          <a:xfrm>
            <a:off x="6011863" y="1989138"/>
            <a:ext cx="2430462" cy="4379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568" y="5301208"/>
            <a:ext cx="1152128" cy="125002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" name="TextovéPole 4"/>
          <p:cNvSpPr txBox="1"/>
          <p:nvPr/>
        </p:nvSpPr>
        <p:spPr>
          <a:xfrm>
            <a:off x="2110861" y="5670860"/>
            <a:ext cx="6336704" cy="1015663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000" b="1" dirty="0">
                <a:ln w="11430">
                  <a:noFill/>
                </a:ln>
                <a:latin typeface="+mn-lt"/>
                <a:cs typeface="+mn-cs"/>
              </a:rPr>
              <a:t>Střední odborná škola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000" b="1" dirty="0">
                <a:ln w="11430">
                  <a:noFill/>
                </a:ln>
                <a:latin typeface="+mn-lt"/>
                <a:cs typeface="+mn-cs"/>
              </a:rPr>
              <a:t>a Střední odborné učiliště, Uničov, Moravské nám. 681</a:t>
            </a:r>
          </a:p>
        </p:txBody>
      </p:sp>
      <p:sp>
        <p:nvSpPr>
          <p:cNvPr id="6" name="TextovéPole 2"/>
          <p:cNvSpPr txBox="1">
            <a:spLocks noChangeArrowheads="1"/>
          </p:cNvSpPr>
          <p:nvPr/>
        </p:nvSpPr>
        <p:spPr bwMode="auto">
          <a:xfrm>
            <a:off x="5651500" y="3357563"/>
            <a:ext cx="3097213" cy="3138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kern="0" dirty="0">
                <a:solidFill>
                  <a:sysClr val="windowText" lastClr="000000"/>
                </a:solidFill>
                <a:latin typeface="+mn-lt"/>
                <a:cs typeface="+mn-cs"/>
              </a:rPr>
              <a:t>OP Vzdělání pro konkurenceschopnost </a:t>
            </a:r>
            <a:r>
              <a:rPr lang="cs-CZ" b="1" kern="0" dirty="0">
                <a:solidFill>
                  <a:sysClr val="windowText" lastClr="000000"/>
                </a:solidFill>
                <a:latin typeface="+mn-lt"/>
                <a:cs typeface="+mn-cs"/>
              </a:rPr>
              <a:t>Moderní absolvent strojírenství</a:t>
            </a:r>
            <a:br>
              <a:rPr lang="cs-CZ" b="1" kern="0" dirty="0">
                <a:solidFill>
                  <a:sysClr val="windowText" lastClr="000000"/>
                </a:solidFill>
                <a:latin typeface="+mn-lt"/>
                <a:cs typeface="+mn-cs"/>
              </a:rPr>
            </a:br>
            <a:endParaRPr lang="cs-CZ" b="1" kern="0" dirty="0">
              <a:solidFill>
                <a:sysClr val="windowText" lastClr="000000"/>
              </a:solidFill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kern="0" dirty="0">
                <a:solidFill>
                  <a:sysClr val="windowText" lastClr="000000"/>
                </a:solidFill>
                <a:latin typeface="+mn-lt"/>
                <a:cs typeface="+mn-cs"/>
              </a:rPr>
              <a:t>Tento projekt </a:t>
            </a:r>
            <a:br>
              <a:rPr lang="cs-CZ" kern="0" dirty="0">
                <a:solidFill>
                  <a:sysClr val="windowText" lastClr="000000"/>
                </a:solidFill>
                <a:latin typeface="+mn-lt"/>
                <a:cs typeface="+mn-cs"/>
              </a:rPr>
            </a:br>
            <a:r>
              <a:rPr lang="cs-CZ" kern="0" dirty="0">
                <a:solidFill>
                  <a:sysClr val="windowText" lastClr="000000"/>
                </a:solidFill>
                <a:latin typeface="+mn-lt"/>
                <a:cs typeface="+mn-cs"/>
              </a:rPr>
              <a:t>je spolufinancován Evropským sociálním fondem a státním rozpočtem </a:t>
            </a:r>
            <a:br>
              <a:rPr lang="cs-CZ" kern="0" dirty="0">
                <a:solidFill>
                  <a:sysClr val="windowText" lastClr="000000"/>
                </a:solidFill>
                <a:latin typeface="+mn-lt"/>
                <a:cs typeface="+mn-cs"/>
              </a:rPr>
            </a:br>
            <a:r>
              <a:rPr lang="cs-CZ" kern="0" dirty="0">
                <a:solidFill>
                  <a:sysClr val="windowText" lastClr="000000"/>
                </a:solidFill>
                <a:latin typeface="+mn-lt"/>
                <a:cs typeface="+mn-cs"/>
              </a:rPr>
              <a:t>České republiky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kern="0" dirty="0">
              <a:solidFill>
                <a:sysClr val="windowText" lastClr="000000"/>
              </a:solidFill>
              <a:latin typeface="+mn-lt"/>
              <a:cs typeface="+mn-cs"/>
            </a:endParaRPr>
          </a:p>
        </p:txBody>
      </p:sp>
      <p:sp>
        <p:nvSpPr>
          <p:cNvPr id="7" name="TextovéPole 1"/>
          <p:cNvSpPr txBox="1">
            <a:spLocks noChangeArrowheads="1"/>
          </p:cNvSpPr>
          <p:nvPr/>
        </p:nvSpPr>
        <p:spPr bwMode="auto">
          <a:xfrm>
            <a:off x="5651500" y="1989138"/>
            <a:ext cx="3241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9pPr>
          </a:lstStyle>
          <a:p>
            <a:pPr algn="ctr"/>
            <a:r>
              <a:rPr lang="cs-CZ" sz="2400" b="1">
                <a:solidFill>
                  <a:srgbClr val="FFFF00"/>
                </a:solidFill>
                <a:latin typeface="Arial" charset="0"/>
              </a:rPr>
              <a:t>MATEMATIKA</a:t>
            </a:r>
          </a:p>
        </p:txBody>
      </p:sp>
      <p:pic>
        <p:nvPicPr>
          <p:cNvPr id="1331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8638" y="366713"/>
            <a:ext cx="4919662" cy="1090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IMG_0291 2000pix+"/>
          <p:cNvPicPr>
            <a:picLocks noChangeAspect="1" noChangeArrowheads="1"/>
          </p:cNvPicPr>
          <p:nvPr/>
        </p:nvPicPr>
        <p:blipFill>
          <a:blip r:embed="rId4" cstate="screen">
            <a:lum brigh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2832" y="1628775"/>
            <a:ext cx="4824536" cy="33843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" name="Obdélník 2"/>
          <p:cNvSpPr/>
          <p:nvPr/>
        </p:nvSpPr>
        <p:spPr>
          <a:xfrm>
            <a:off x="5508691" y="357254"/>
            <a:ext cx="3376244" cy="138499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Grantový projekt</a:t>
            </a:r>
            <a:br>
              <a:rPr lang="cs-CZ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</a:br>
            <a:r>
              <a:rPr lang="cs-CZ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 „Moderní absolvent </a:t>
            </a:r>
            <a:br>
              <a:rPr lang="cs-CZ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</a:br>
            <a:r>
              <a:rPr lang="cs-CZ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strojírenství“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218" y="5325021"/>
            <a:ext cx="1152128" cy="12500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" name="TextovéPole 4"/>
          <p:cNvSpPr txBox="1"/>
          <p:nvPr/>
        </p:nvSpPr>
        <p:spPr>
          <a:xfrm>
            <a:off x="2110861" y="5670860"/>
            <a:ext cx="6336704" cy="1015663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000" b="1" dirty="0">
                <a:ln w="11430">
                  <a:noFill/>
                </a:ln>
                <a:latin typeface="+mn-lt"/>
                <a:cs typeface="+mn-cs"/>
              </a:rPr>
              <a:t>Střední odborná škola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000" b="1" dirty="0">
                <a:ln w="11430">
                  <a:noFill/>
                </a:ln>
                <a:latin typeface="+mn-lt"/>
                <a:cs typeface="+mn-cs"/>
              </a:rPr>
              <a:t>a Střední odborné učiliště, Uničov, Moravské nám. 681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611188" y="1268413"/>
            <a:ext cx="6256337" cy="354806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lvl1pPr marL="609600" indent="-60960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9pPr>
          </a:lstStyle>
          <a:p>
            <a:pPr lvl="4">
              <a:lnSpc>
                <a:spcPct val="80000"/>
              </a:lnSpc>
              <a:spcBef>
                <a:spcPct val="20000"/>
              </a:spcBef>
            </a:pPr>
            <a:endParaRPr lang="cs-CZ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8133" name="Text Box 5"/>
          <p:cNvSpPr txBox="1">
            <a:spLocks noChangeArrowheads="1"/>
          </p:cNvSpPr>
          <p:nvPr/>
        </p:nvSpPr>
        <p:spPr bwMode="auto">
          <a:xfrm>
            <a:off x="1958975" y="1000125"/>
            <a:ext cx="58531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48134" name="WordArt 6"/>
          <p:cNvSpPr>
            <a:spLocks noChangeArrowheads="1" noChangeShapeType="1" noTextEdit="1"/>
          </p:cNvSpPr>
          <p:nvPr/>
        </p:nvSpPr>
        <p:spPr bwMode="auto">
          <a:xfrm>
            <a:off x="3132138" y="188913"/>
            <a:ext cx="2438400" cy="5715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cs-CZ" sz="3600" kern="10"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Ukázka  testů</a:t>
            </a:r>
          </a:p>
        </p:txBody>
      </p:sp>
      <p:pic>
        <p:nvPicPr>
          <p:cNvPr id="48136" name="Picture 8" descr="111mo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9691" y="851606"/>
            <a:ext cx="7200900" cy="4275138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04015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568" y="5301208"/>
            <a:ext cx="1152128" cy="125002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" name="TextovéPole 4"/>
          <p:cNvSpPr txBox="1"/>
          <p:nvPr/>
        </p:nvSpPr>
        <p:spPr>
          <a:xfrm>
            <a:off x="2110861" y="5670860"/>
            <a:ext cx="6336704" cy="1015663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000" b="1" dirty="0">
                <a:ln w="11430">
                  <a:noFill/>
                </a:ln>
                <a:latin typeface="+mn-lt"/>
                <a:cs typeface="+mn-cs"/>
              </a:rPr>
              <a:t>Střední odborná škola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000" b="1" dirty="0">
                <a:ln w="11430">
                  <a:noFill/>
                </a:ln>
                <a:latin typeface="+mn-lt"/>
                <a:cs typeface="+mn-cs"/>
              </a:rPr>
              <a:t>a Střední odborné učiliště, Uničov, Moravské nám. 681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611188" y="1268413"/>
            <a:ext cx="6256337" cy="354806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lvl1pPr marL="609600" indent="-60960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9pPr>
          </a:lstStyle>
          <a:p>
            <a:pPr lvl="4">
              <a:lnSpc>
                <a:spcPct val="80000"/>
              </a:lnSpc>
              <a:spcBef>
                <a:spcPct val="20000"/>
              </a:spcBef>
            </a:pPr>
            <a:endParaRPr lang="cs-CZ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3013" name="Text Box 5"/>
          <p:cNvSpPr txBox="1">
            <a:spLocks noChangeArrowheads="1"/>
          </p:cNvSpPr>
          <p:nvPr/>
        </p:nvSpPr>
        <p:spPr bwMode="auto">
          <a:xfrm>
            <a:off x="1958975" y="1000125"/>
            <a:ext cx="58531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43014" name="WordArt 6"/>
          <p:cNvSpPr>
            <a:spLocks noChangeArrowheads="1" noChangeShapeType="1" noTextEdit="1"/>
          </p:cNvSpPr>
          <p:nvPr/>
        </p:nvSpPr>
        <p:spPr bwMode="auto">
          <a:xfrm>
            <a:off x="3132138" y="549275"/>
            <a:ext cx="2438400" cy="5715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cs-CZ" sz="3600" kern="10"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Ukázka  testů</a:t>
            </a:r>
          </a:p>
        </p:txBody>
      </p:sp>
      <p:pic>
        <p:nvPicPr>
          <p:cNvPr id="43015" name="Picture 7" descr="at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05" y="1268730"/>
            <a:ext cx="8011761" cy="3766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12158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568" y="5301208"/>
            <a:ext cx="1152128" cy="125002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" name="TextovéPole 4"/>
          <p:cNvSpPr txBox="1"/>
          <p:nvPr/>
        </p:nvSpPr>
        <p:spPr>
          <a:xfrm>
            <a:off x="2110861" y="5670860"/>
            <a:ext cx="6336704" cy="1015663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000" b="1" dirty="0">
                <a:ln w="11430">
                  <a:noFill/>
                </a:ln>
                <a:latin typeface="+mn-lt"/>
                <a:cs typeface="+mn-cs"/>
              </a:rPr>
              <a:t>Střední odborná škola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000" b="1" dirty="0">
                <a:ln w="11430">
                  <a:noFill/>
                </a:ln>
                <a:latin typeface="+mn-lt"/>
                <a:cs typeface="+mn-cs"/>
              </a:rPr>
              <a:t>a Střední odborné učiliště, Uničov, Moravské nám. 681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611188" y="1268413"/>
            <a:ext cx="6256337" cy="354806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lvl1pPr marL="609600" indent="-60960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9pPr>
          </a:lstStyle>
          <a:p>
            <a:pPr lvl="4">
              <a:lnSpc>
                <a:spcPct val="80000"/>
              </a:lnSpc>
              <a:spcBef>
                <a:spcPct val="20000"/>
              </a:spcBef>
            </a:pPr>
            <a:endParaRPr lang="cs-CZ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2773" name="Text Box 5"/>
          <p:cNvSpPr txBox="1">
            <a:spLocks noChangeArrowheads="1"/>
          </p:cNvSpPr>
          <p:nvPr/>
        </p:nvSpPr>
        <p:spPr bwMode="auto">
          <a:xfrm>
            <a:off x="2051050" y="549275"/>
            <a:ext cx="58531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32774" name="WordArt 6"/>
          <p:cNvSpPr>
            <a:spLocks noChangeArrowheads="1" noChangeShapeType="1" noTextEdit="1"/>
          </p:cNvSpPr>
          <p:nvPr/>
        </p:nvSpPr>
        <p:spPr bwMode="auto">
          <a:xfrm>
            <a:off x="3132138" y="188913"/>
            <a:ext cx="2438400" cy="5715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cs-CZ" sz="3600" kern="10"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Ukázka  testů</a:t>
            </a:r>
          </a:p>
        </p:txBody>
      </p:sp>
      <p:pic>
        <p:nvPicPr>
          <p:cNvPr id="32776" name="Picture 8" descr="121KO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4088" y="930629"/>
            <a:ext cx="7677327" cy="4136928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03468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568" y="5301208"/>
            <a:ext cx="1152128" cy="125002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" name="TextovéPole 4"/>
          <p:cNvSpPr txBox="1"/>
          <p:nvPr/>
        </p:nvSpPr>
        <p:spPr>
          <a:xfrm>
            <a:off x="2110861" y="5670860"/>
            <a:ext cx="6336704" cy="1015663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000" b="1" dirty="0">
                <a:ln w="11430">
                  <a:noFill/>
                </a:ln>
                <a:latin typeface="+mn-lt"/>
                <a:cs typeface="+mn-cs"/>
              </a:rPr>
              <a:t>Střední odborná škola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000" b="1" dirty="0">
                <a:ln w="11430">
                  <a:noFill/>
                </a:ln>
                <a:latin typeface="+mn-lt"/>
                <a:cs typeface="+mn-cs"/>
              </a:rPr>
              <a:t>a Střední odborné učiliště, Uničov, Moravské nám. 681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611188" y="1268413"/>
            <a:ext cx="6256337" cy="354806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lvl1pPr marL="609600" indent="-60960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9pPr>
          </a:lstStyle>
          <a:p>
            <a:pPr lvl="4">
              <a:lnSpc>
                <a:spcPct val="80000"/>
              </a:lnSpc>
              <a:spcBef>
                <a:spcPct val="20000"/>
              </a:spcBef>
            </a:pPr>
            <a:endParaRPr lang="cs-CZ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3797" name="Text Box 5"/>
          <p:cNvSpPr txBox="1">
            <a:spLocks noChangeArrowheads="1"/>
          </p:cNvSpPr>
          <p:nvPr/>
        </p:nvSpPr>
        <p:spPr bwMode="auto">
          <a:xfrm>
            <a:off x="1600200" y="1720850"/>
            <a:ext cx="5492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33798" name="WordArt 6"/>
          <p:cNvSpPr>
            <a:spLocks noChangeArrowheads="1" noChangeShapeType="1" noTextEdit="1"/>
          </p:cNvSpPr>
          <p:nvPr/>
        </p:nvSpPr>
        <p:spPr bwMode="auto">
          <a:xfrm>
            <a:off x="3851275" y="549275"/>
            <a:ext cx="4200525" cy="6762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cs-CZ" sz="4400" kern="10"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Evaluace  projektu</a:t>
            </a:r>
          </a:p>
        </p:txBody>
      </p:sp>
      <p:pic>
        <p:nvPicPr>
          <p:cNvPr id="33799" name="Picture 7" descr="ev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1268413"/>
            <a:ext cx="4324350" cy="3305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800" name="Picture 8" descr="eval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1989138"/>
            <a:ext cx="4586288" cy="3040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568" y="5301208"/>
            <a:ext cx="1152128" cy="125002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" name="TextovéPole 4"/>
          <p:cNvSpPr txBox="1"/>
          <p:nvPr/>
        </p:nvSpPr>
        <p:spPr>
          <a:xfrm>
            <a:off x="2110861" y="5670860"/>
            <a:ext cx="6336704" cy="1015663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000" b="1" dirty="0">
                <a:ln w="11430">
                  <a:noFill/>
                </a:ln>
                <a:latin typeface="+mn-lt"/>
                <a:cs typeface="+mn-cs"/>
              </a:rPr>
              <a:t>Střední odborná škola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000" b="1" dirty="0">
                <a:ln w="11430">
                  <a:noFill/>
                </a:ln>
                <a:latin typeface="+mn-lt"/>
                <a:cs typeface="+mn-cs"/>
              </a:rPr>
              <a:t>a Střední odborné učiliště, Uničov, Moravské nám. 681</a:t>
            </a:r>
          </a:p>
        </p:txBody>
      </p:sp>
      <p:sp>
        <p:nvSpPr>
          <p:cNvPr id="40965" name="Text Box 5"/>
          <p:cNvSpPr txBox="1">
            <a:spLocks noChangeArrowheads="1"/>
          </p:cNvSpPr>
          <p:nvPr/>
        </p:nvSpPr>
        <p:spPr bwMode="auto">
          <a:xfrm>
            <a:off x="1600200" y="1720850"/>
            <a:ext cx="5492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40966" name="WordArt 6"/>
          <p:cNvSpPr>
            <a:spLocks noChangeArrowheads="1" noChangeShapeType="1" noTextEdit="1"/>
          </p:cNvSpPr>
          <p:nvPr/>
        </p:nvSpPr>
        <p:spPr bwMode="auto">
          <a:xfrm>
            <a:off x="725594" y="3522133"/>
            <a:ext cx="2880360" cy="114518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538"/>
              </a:avLst>
            </a:prstTxWarp>
          </a:bodyPr>
          <a:lstStyle/>
          <a:p>
            <a:pPr algn="ctr"/>
            <a:r>
              <a:rPr lang="cs-CZ" sz="4400" kern="10"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Evaluace </a:t>
            </a:r>
            <a:r>
              <a:rPr lang="cs-CZ" sz="4400" kern="10" smtClean="0"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/>
            </a:r>
            <a:br>
              <a:rPr lang="cs-CZ" sz="4400" kern="10" smtClean="0"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</a:br>
            <a:r>
              <a:rPr lang="cs-CZ" sz="4400" kern="10" smtClean="0"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projektu</a:t>
            </a:r>
            <a:endParaRPr lang="cs-CZ" sz="4400" kern="10"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Impact"/>
            </a:endParaRPr>
          </a:p>
        </p:txBody>
      </p:sp>
      <p:pic>
        <p:nvPicPr>
          <p:cNvPr id="40969" name="Picture 9" descr="uk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736" y="557213"/>
            <a:ext cx="3883025" cy="2484437"/>
          </a:xfrm>
          <a:prstGeom prst="rect">
            <a:avLst/>
          </a:prstGeom>
          <a:noFill/>
          <a:ln w="28575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70" name="Picture 10" descr="uk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14585" y="534635"/>
            <a:ext cx="2784475" cy="1804987"/>
          </a:xfrm>
          <a:prstGeom prst="rect">
            <a:avLst/>
          </a:prstGeom>
          <a:noFill/>
          <a:ln w="28575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71" name="Picture 11" descr="uk3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34367" y="2526772"/>
            <a:ext cx="4560888" cy="2932112"/>
          </a:xfrm>
          <a:prstGeom prst="rect">
            <a:avLst/>
          </a:prstGeom>
          <a:noFill/>
          <a:ln w="28575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568" y="5301208"/>
            <a:ext cx="1152128" cy="125002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" name="TextovéPole 4"/>
          <p:cNvSpPr txBox="1"/>
          <p:nvPr/>
        </p:nvSpPr>
        <p:spPr>
          <a:xfrm>
            <a:off x="2110861" y="5670860"/>
            <a:ext cx="6336704" cy="1015663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000" b="1" dirty="0">
                <a:ln w="11430">
                  <a:noFill/>
                </a:ln>
                <a:latin typeface="+mn-lt"/>
                <a:cs typeface="+mn-cs"/>
              </a:rPr>
              <a:t>Střední odborná škola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000" b="1" dirty="0">
                <a:ln w="11430">
                  <a:noFill/>
                </a:ln>
                <a:latin typeface="+mn-lt"/>
                <a:cs typeface="+mn-cs"/>
              </a:rPr>
              <a:t>a Střední odborné učiliště, Uničov, Moravské nám. 681</a:t>
            </a:r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05" y="548640"/>
            <a:ext cx="7452359" cy="399808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040" name="Picture 8" descr="C:\Users\Miroslav Zvoneček\AppData\Local\Microsoft\Windows\Temporary Internet Files\Content.IE5\8LT0B90U\MC900233193[1].wmf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48360" y="4466661"/>
            <a:ext cx="1833880" cy="1696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94927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568" y="5301208"/>
            <a:ext cx="1152128" cy="125002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" name="TextovéPole 4"/>
          <p:cNvSpPr txBox="1"/>
          <p:nvPr/>
        </p:nvSpPr>
        <p:spPr>
          <a:xfrm>
            <a:off x="2110861" y="5670860"/>
            <a:ext cx="6336704" cy="1015663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000" b="1" dirty="0">
                <a:ln w="11430">
                  <a:noFill/>
                </a:ln>
                <a:latin typeface="+mn-lt"/>
                <a:cs typeface="+mn-cs"/>
              </a:rPr>
              <a:t>Střední odborná škola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000" b="1" dirty="0">
                <a:ln w="11430">
                  <a:noFill/>
                </a:ln>
                <a:latin typeface="+mn-lt"/>
                <a:cs typeface="+mn-cs"/>
              </a:rPr>
              <a:t>a Střední odborné učiliště, Uničov, Moravské nám. 681</a:t>
            </a:r>
          </a:p>
        </p:txBody>
      </p:sp>
      <p:pic>
        <p:nvPicPr>
          <p:cNvPr id="9218" name="Picture 2" descr="C:\Users\Miroslav Zvoneček\AppData\Local\Microsoft\Windows\Temporary Internet Files\Content.IE5\MBM4BEDM\MP900431014[1]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52135" y="548640"/>
            <a:ext cx="2820689" cy="187752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/>
        </p:spPr>
      </p:pic>
      <p:sp>
        <p:nvSpPr>
          <p:cNvPr id="22535" name="TextovéPole 7"/>
          <p:cNvSpPr txBox="1">
            <a:spLocks noChangeArrowheads="1"/>
          </p:cNvSpPr>
          <p:nvPr/>
        </p:nvSpPr>
        <p:spPr bwMode="auto">
          <a:xfrm>
            <a:off x="251460" y="3789045"/>
            <a:ext cx="432054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9pPr>
          </a:lstStyle>
          <a:p>
            <a:pPr algn="ctr"/>
            <a:r>
              <a:rPr lang="cs-CZ" sz="2800" b="1">
                <a:solidFill>
                  <a:schemeClr val="bg1"/>
                </a:solidFill>
              </a:rPr>
              <a:t>Ukázka videa:</a:t>
            </a:r>
            <a:br>
              <a:rPr lang="cs-CZ" sz="2800" b="1">
                <a:solidFill>
                  <a:schemeClr val="bg1"/>
                </a:solidFill>
              </a:rPr>
            </a:br>
            <a:r>
              <a:rPr lang="cs-CZ" sz="2800" b="1">
                <a:solidFill>
                  <a:schemeClr val="bg1"/>
                </a:solidFill>
              </a:rPr>
              <a:t>Matematika  kolem  nás</a:t>
            </a:r>
          </a:p>
        </p:txBody>
      </p:sp>
      <p:sp>
        <p:nvSpPr>
          <p:cNvPr id="22536" name="TextovéPole 2"/>
          <p:cNvSpPr txBox="1">
            <a:spLocks noChangeArrowheads="1"/>
          </p:cNvSpPr>
          <p:nvPr/>
        </p:nvSpPr>
        <p:spPr bwMode="auto">
          <a:xfrm>
            <a:off x="5673725" y="1119188"/>
            <a:ext cx="143986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9pPr>
          </a:lstStyle>
          <a:p>
            <a:pPr algn="ctr"/>
            <a:r>
              <a:rPr lang="cs-CZ" b="1"/>
              <a:t>Ukázky videa</a:t>
            </a:r>
          </a:p>
        </p:txBody>
      </p:sp>
      <p:pic>
        <p:nvPicPr>
          <p:cNvPr id="6" name="matematika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457" y="593795"/>
            <a:ext cx="4296063" cy="2962205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7" name="matematika2.wmv">
            <a:hlinkClick r:id="" action="ppaction://media"/>
          </p:cNvPr>
          <p:cNvPicPr>
            <a:picLocks noRot="1" noChangeAspect="1"/>
          </p:cNvPicPr>
          <p:nvPr>
            <a:videoFile r:link="rId2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5700" y="2788355"/>
            <a:ext cx="4122885" cy="282494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568" y="5301208"/>
            <a:ext cx="1152128" cy="125002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" name="TextovéPole 4"/>
          <p:cNvSpPr txBox="1"/>
          <p:nvPr/>
        </p:nvSpPr>
        <p:spPr>
          <a:xfrm>
            <a:off x="2110861" y="5670860"/>
            <a:ext cx="6336704" cy="1015663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000" b="1" dirty="0">
                <a:ln w="11430">
                  <a:noFill/>
                </a:ln>
                <a:latin typeface="+mn-lt"/>
                <a:cs typeface="+mn-cs"/>
              </a:rPr>
              <a:t>Střední odborná škola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000" b="1" dirty="0">
                <a:ln w="11430">
                  <a:noFill/>
                </a:ln>
                <a:latin typeface="+mn-lt"/>
                <a:cs typeface="+mn-cs"/>
              </a:rPr>
              <a:t>a Střední odborné učiliště, Uničov, Moravské nám. 681</a:t>
            </a:r>
          </a:p>
        </p:txBody>
      </p:sp>
      <p:sp>
        <p:nvSpPr>
          <p:cNvPr id="24594" name="WordArt 18"/>
          <p:cNvSpPr>
            <a:spLocks noChangeArrowheads="1" noChangeShapeType="1" noTextEdit="1"/>
          </p:cNvSpPr>
          <p:nvPr/>
        </p:nvSpPr>
        <p:spPr bwMode="auto">
          <a:xfrm>
            <a:off x="971550" y="2349500"/>
            <a:ext cx="7067550" cy="8286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cs-CZ" sz="5400" kern="10"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Prosím o případné dotazy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568" y="5301208"/>
            <a:ext cx="1152128" cy="125002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" name="TextovéPole 4"/>
          <p:cNvSpPr txBox="1"/>
          <p:nvPr/>
        </p:nvSpPr>
        <p:spPr>
          <a:xfrm>
            <a:off x="2110861" y="5670860"/>
            <a:ext cx="6336704" cy="1015663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000" b="1" dirty="0">
                <a:ln w="11430">
                  <a:noFill/>
                </a:ln>
                <a:latin typeface="+mn-lt"/>
                <a:cs typeface="+mn-cs"/>
              </a:rPr>
              <a:t>Střední odborná škola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000" b="1" dirty="0">
                <a:ln w="11430">
                  <a:noFill/>
                </a:ln>
                <a:latin typeface="+mn-lt"/>
                <a:cs typeface="+mn-cs"/>
              </a:rPr>
              <a:t>a Střední odborné učiliště, Uničov, Moravské nám. 681</a:t>
            </a:r>
          </a:p>
        </p:txBody>
      </p:sp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1600200" y="1720850"/>
            <a:ext cx="6572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25606" name="WordArt 6"/>
          <p:cNvSpPr>
            <a:spLocks noChangeArrowheads="1" noChangeShapeType="1" noTextEdit="1"/>
          </p:cNvSpPr>
          <p:nvPr/>
        </p:nvSpPr>
        <p:spPr bwMode="auto">
          <a:xfrm>
            <a:off x="1692275" y="2349500"/>
            <a:ext cx="5667375" cy="8286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cs-CZ" sz="5400" kern="10"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Děkuji  za  pozornost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568" y="5301208"/>
            <a:ext cx="1152128" cy="125002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" name="TextovéPole 4"/>
          <p:cNvSpPr txBox="1"/>
          <p:nvPr/>
        </p:nvSpPr>
        <p:spPr>
          <a:xfrm>
            <a:off x="2110861" y="5670860"/>
            <a:ext cx="6336704" cy="1015663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000" b="1" dirty="0">
                <a:ln w="11430">
                  <a:noFill/>
                </a:ln>
                <a:latin typeface="+mn-lt"/>
                <a:cs typeface="+mn-cs"/>
              </a:rPr>
              <a:t>Střední odborná škola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000" b="1" dirty="0">
                <a:ln w="11430">
                  <a:noFill/>
                </a:ln>
                <a:latin typeface="+mn-lt"/>
                <a:cs typeface="+mn-cs"/>
              </a:rPr>
              <a:t>a Střední odborné učiliště, Uničov, Moravské nám. 681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701675" y="1376363"/>
            <a:ext cx="6994525" cy="452596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lvl1pPr marL="609600" indent="-60960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  <a:buFontTx/>
              <a:buAutoNum type="arabicPeriod"/>
            </a:pPr>
            <a:r>
              <a:rPr lang="cs-CZ" sz="2400">
                <a:solidFill>
                  <a:schemeClr val="bg1"/>
                </a:solidFill>
                <a:latin typeface="Arial" charset="0"/>
              </a:rPr>
              <a:t>Předváděcí sešity pro práci s interaktivní tabulí v programu Activboard</a:t>
            </a:r>
            <a:r>
              <a:rPr lang="cs-CZ" sz="2400">
                <a:solidFill>
                  <a:srgbClr val="000000"/>
                </a:solidFill>
                <a:latin typeface="Arial" charset="0"/>
              </a:rPr>
              <a:t>:</a:t>
            </a:r>
          </a:p>
          <a:p>
            <a:pPr>
              <a:lnSpc>
                <a:spcPct val="90000"/>
              </a:lnSpc>
              <a:spcBef>
                <a:spcPct val="20000"/>
              </a:spcBef>
              <a:buFontTx/>
              <a:buAutoNum type="alphaUcParenR"/>
            </a:pPr>
            <a:r>
              <a:rPr lang="cs-CZ">
                <a:solidFill>
                  <a:srgbClr val="000000"/>
                </a:solidFill>
                <a:latin typeface="Arial" charset="0"/>
              </a:rPr>
              <a:t>      1. ročník</a:t>
            </a:r>
          </a:p>
          <a:p>
            <a:pPr>
              <a:lnSpc>
                <a:spcPct val="90000"/>
              </a:lnSpc>
              <a:spcBef>
                <a:spcPct val="20000"/>
              </a:spcBef>
              <a:buFontTx/>
              <a:buAutoNum type="alphaUcParenR"/>
            </a:pPr>
            <a:r>
              <a:rPr lang="cs-CZ">
                <a:solidFill>
                  <a:srgbClr val="000000"/>
                </a:solidFill>
                <a:latin typeface="Arial" charset="0"/>
              </a:rPr>
              <a:t>      2. ročník</a:t>
            </a:r>
          </a:p>
          <a:p>
            <a:pPr>
              <a:lnSpc>
                <a:spcPct val="90000"/>
              </a:lnSpc>
              <a:spcBef>
                <a:spcPct val="20000"/>
              </a:spcBef>
              <a:buFontTx/>
              <a:buAutoNum type="alphaUcParenR"/>
            </a:pPr>
            <a:r>
              <a:rPr lang="cs-CZ">
                <a:solidFill>
                  <a:srgbClr val="000000"/>
                </a:solidFill>
                <a:latin typeface="Arial" charset="0"/>
              </a:rPr>
              <a:t>      3. ročník</a:t>
            </a:r>
          </a:p>
          <a:p>
            <a:pPr>
              <a:lnSpc>
                <a:spcPct val="90000"/>
              </a:lnSpc>
              <a:spcBef>
                <a:spcPct val="20000"/>
              </a:spcBef>
              <a:buFontTx/>
              <a:buAutoNum type="alphaUcParenR"/>
            </a:pPr>
            <a:r>
              <a:rPr lang="cs-CZ">
                <a:solidFill>
                  <a:srgbClr val="000000"/>
                </a:solidFill>
                <a:latin typeface="Arial" charset="0"/>
              </a:rPr>
              <a:t>      4. ročník  </a:t>
            </a:r>
          </a:p>
          <a:p>
            <a:pPr>
              <a:lnSpc>
                <a:spcPct val="90000"/>
              </a:lnSpc>
              <a:spcBef>
                <a:spcPct val="20000"/>
              </a:spcBef>
              <a:buFontTx/>
              <a:buAutoNum type="arabicPeriod" startAt="2"/>
            </a:pPr>
            <a:r>
              <a:rPr lang="cs-CZ" sz="2400">
                <a:solidFill>
                  <a:schemeClr val="bg1"/>
                </a:solidFill>
                <a:latin typeface="Arial" charset="0"/>
              </a:rPr>
              <a:t>Testy v programu moodle:</a:t>
            </a:r>
          </a:p>
          <a:p>
            <a:pPr>
              <a:buFontTx/>
              <a:buAutoNum type="alphaUcParenR"/>
            </a:pPr>
            <a:r>
              <a:rPr lang="cs-CZ">
                <a:solidFill>
                  <a:srgbClr val="000000"/>
                </a:solidFill>
                <a:latin typeface="Arial" charset="0"/>
              </a:rPr>
              <a:t>      1. ročník</a:t>
            </a:r>
          </a:p>
          <a:p>
            <a:pPr>
              <a:buFontTx/>
              <a:buAutoNum type="alphaUcParenR"/>
            </a:pPr>
            <a:r>
              <a:rPr lang="cs-CZ">
                <a:solidFill>
                  <a:srgbClr val="000000"/>
                </a:solidFill>
                <a:latin typeface="Arial" charset="0"/>
              </a:rPr>
              <a:t>      2. ročník</a:t>
            </a:r>
          </a:p>
          <a:p>
            <a:pPr>
              <a:buFontTx/>
              <a:buAutoNum type="alphaUcParenR"/>
            </a:pPr>
            <a:r>
              <a:rPr lang="cs-CZ">
                <a:solidFill>
                  <a:srgbClr val="000000"/>
                </a:solidFill>
                <a:latin typeface="Arial" charset="0"/>
              </a:rPr>
              <a:t>      3. ročník</a:t>
            </a:r>
          </a:p>
          <a:p>
            <a:pPr>
              <a:buFontTx/>
              <a:buAutoNum type="alphaUcParenR"/>
            </a:pPr>
            <a:r>
              <a:rPr lang="cs-CZ">
                <a:solidFill>
                  <a:srgbClr val="000000"/>
                </a:solidFill>
                <a:latin typeface="Arial" charset="0"/>
              </a:rPr>
              <a:t>      4. ročník</a:t>
            </a:r>
          </a:p>
          <a:p>
            <a:r>
              <a:rPr lang="cs-CZ" sz="2400">
                <a:solidFill>
                  <a:schemeClr val="bg1"/>
                </a:solidFill>
                <a:latin typeface="Arial" charset="0"/>
              </a:rPr>
              <a:t>3</a:t>
            </a:r>
            <a:r>
              <a:rPr lang="cs-CZ" sz="2400">
                <a:solidFill>
                  <a:srgbClr val="000000"/>
                </a:solidFill>
                <a:latin typeface="Arial" charset="0"/>
              </a:rPr>
              <a:t>.      </a:t>
            </a:r>
            <a:r>
              <a:rPr lang="cs-CZ" sz="2400">
                <a:solidFill>
                  <a:schemeClr val="bg1"/>
                </a:solidFill>
                <a:latin typeface="Arial" charset="0"/>
              </a:rPr>
              <a:t>Videoklip  Matematika kolem  nás</a:t>
            </a:r>
          </a:p>
          <a:p>
            <a:pPr>
              <a:buFontTx/>
              <a:buAutoNum type="alphaUcParenR"/>
            </a:pPr>
            <a:endParaRPr lang="cs-CZ" sz="2400">
              <a:solidFill>
                <a:srgbClr val="000000"/>
              </a:solidFill>
              <a:latin typeface="Arial" charset="0"/>
            </a:endParaRPr>
          </a:p>
          <a:p>
            <a:r>
              <a:rPr lang="cs-CZ" sz="2400">
                <a:solidFill>
                  <a:srgbClr val="000000"/>
                </a:solidFill>
                <a:latin typeface="Arial" charset="0"/>
              </a:rPr>
              <a:t> </a:t>
            </a:r>
          </a:p>
          <a:p>
            <a:pPr>
              <a:buFontTx/>
              <a:buAutoNum type="alphaUcParenR"/>
            </a:pPr>
            <a:endParaRPr lang="cs-CZ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879475" y="280988"/>
            <a:ext cx="6572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14344" name="WordArt 8"/>
          <p:cNvSpPr>
            <a:spLocks noChangeArrowheads="1" noChangeShapeType="1" noTextEdit="1"/>
          </p:cNvSpPr>
          <p:nvPr/>
        </p:nvSpPr>
        <p:spPr bwMode="auto">
          <a:xfrm>
            <a:off x="2051050" y="549275"/>
            <a:ext cx="6000750" cy="6762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cs-CZ" sz="4400" kern="10"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Obsah práce z matematiky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568" y="5301208"/>
            <a:ext cx="1152128" cy="125002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" name="TextovéPole 4"/>
          <p:cNvSpPr txBox="1"/>
          <p:nvPr/>
        </p:nvSpPr>
        <p:spPr>
          <a:xfrm>
            <a:off x="2110861" y="5670860"/>
            <a:ext cx="6336704" cy="1015663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000" b="1" dirty="0">
                <a:ln w="11430">
                  <a:noFill/>
                </a:ln>
                <a:latin typeface="+mn-lt"/>
                <a:cs typeface="+mn-cs"/>
              </a:rPr>
              <a:t>Střední odborná škola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000" b="1" dirty="0">
                <a:ln w="11430">
                  <a:noFill/>
                </a:ln>
                <a:latin typeface="+mn-lt"/>
                <a:cs typeface="+mn-cs"/>
              </a:rPr>
              <a:t>a Střední odborné učiliště, Uničov, Moravské nám. 681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611188" y="1268413"/>
            <a:ext cx="6256337" cy="354806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lvl1pPr marL="609600" indent="-60960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9pPr>
          </a:lstStyle>
          <a:p>
            <a:pPr lvl="4">
              <a:lnSpc>
                <a:spcPct val="80000"/>
              </a:lnSpc>
              <a:spcBef>
                <a:spcPct val="20000"/>
              </a:spcBef>
            </a:pPr>
            <a:endParaRPr lang="cs-CZ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6869" name="Text Box 5"/>
          <p:cNvSpPr txBox="1">
            <a:spLocks noChangeArrowheads="1"/>
          </p:cNvSpPr>
          <p:nvPr/>
        </p:nvSpPr>
        <p:spPr bwMode="auto">
          <a:xfrm>
            <a:off x="1331913" y="639763"/>
            <a:ext cx="576103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36870" name="WordArt 6"/>
          <p:cNvSpPr>
            <a:spLocks noChangeArrowheads="1" noChangeShapeType="1" noTextEdit="1"/>
          </p:cNvSpPr>
          <p:nvPr/>
        </p:nvSpPr>
        <p:spPr bwMode="auto">
          <a:xfrm>
            <a:off x="1692275" y="549275"/>
            <a:ext cx="5391150" cy="5715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cs-CZ" sz="3600" kern="10"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Ukázka  předváděcích  sešitů</a:t>
            </a:r>
          </a:p>
        </p:txBody>
      </p:sp>
      <p:pic>
        <p:nvPicPr>
          <p:cNvPr id="36871" name="Picture 7" descr="hod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550" y="1268413"/>
            <a:ext cx="7200900" cy="380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568" y="5301208"/>
            <a:ext cx="1152128" cy="125002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" name="TextovéPole 4"/>
          <p:cNvSpPr txBox="1"/>
          <p:nvPr/>
        </p:nvSpPr>
        <p:spPr>
          <a:xfrm>
            <a:off x="2110861" y="5670860"/>
            <a:ext cx="6336704" cy="1015663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000" b="1" dirty="0">
                <a:ln w="11430">
                  <a:noFill/>
                </a:ln>
                <a:latin typeface="+mn-lt"/>
                <a:cs typeface="+mn-cs"/>
              </a:rPr>
              <a:t>Střední odborná škola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000" b="1" dirty="0">
                <a:ln w="11430">
                  <a:noFill/>
                </a:ln>
                <a:latin typeface="+mn-lt"/>
                <a:cs typeface="+mn-cs"/>
              </a:rPr>
              <a:t>a Střední odborné učiliště, Uničov, Moravské nám. 681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611188" y="1268413"/>
            <a:ext cx="6256337" cy="354806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lvl1pPr marL="609600" indent="-60960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9pPr>
          </a:lstStyle>
          <a:p>
            <a:pPr lvl="4">
              <a:lnSpc>
                <a:spcPct val="80000"/>
              </a:lnSpc>
              <a:spcBef>
                <a:spcPct val="20000"/>
              </a:spcBef>
            </a:pPr>
            <a:endParaRPr lang="cs-CZ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7893" name="Text Box 5"/>
          <p:cNvSpPr txBox="1">
            <a:spLocks noChangeArrowheads="1"/>
          </p:cNvSpPr>
          <p:nvPr/>
        </p:nvSpPr>
        <p:spPr bwMode="auto">
          <a:xfrm>
            <a:off x="1331913" y="639763"/>
            <a:ext cx="576103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37894" name="WordArt 6"/>
          <p:cNvSpPr>
            <a:spLocks noChangeArrowheads="1" noChangeShapeType="1" noTextEdit="1"/>
          </p:cNvSpPr>
          <p:nvPr/>
        </p:nvSpPr>
        <p:spPr bwMode="auto">
          <a:xfrm>
            <a:off x="1692275" y="549275"/>
            <a:ext cx="5391150" cy="5715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cs-CZ" sz="3600" kern="10"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Ukázka  předváděcích  sešitů</a:t>
            </a:r>
          </a:p>
        </p:txBody>
      </p:sp>
      <p:pic>
        <p:nvPicPr>
          <p:cNvPr id="37895" name="Picture 7" descr="Bez názvu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2275" y="1268413"/>
            <a:ext cx="6480175" cy="4049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568" y="5301208"/>
            <a:ext cx="1152128" cy="125002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" name="TextovéPole 4"/>
          <p:cNvSpPr txBox="1"/>
          <p:nvPr/>
        </p:nvSpPr>
        <p:spPr>
          <a:xfrm>
            <a:off x="2110861" y="5670860"/>
            <a:ext cx="6336704" cy="1015663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000" b="1" dirty="0">
                <a:ln w="11430">
                  <a:noFill/>
                </a:ln>
                <a:latin typeface="+mn-lt"/>
                <a:cs typeface="+mn-cs"/>
              </a:rPr>
              <a:t>Střední odborná škola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000" b="1" dirty="0">
                <a:ln w="11430">
                  <a:noFill/>
                </a:ln>
                <a:latin typeface="+mn-lt"/>
                <a:cs typeface="+mn-cs"/>
              </a:rPr>
              <a:t>a Střední odborné učiliště, Uničov, Moravské nám. 681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611188" y="1268413"/>
            <a:ext cx="6256337" cy="354806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lvl1pPr marL="609600" indent="-60960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9pPr>
          </a:lstStyle>
          <a:p>
            <a:pPr lvl="4">
              <a:lnSpc>
                <a:spcPct val="80000"/>
              </a:lnSpc>
              <a:spcBef>
                <a:spcPct val="20000"/>
              </a:spcBef>
            </a:pPr>
            <a:endParaRPr lang="cs-CZ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8917" name="Text Box 5"/>
          <p:cNvSpPr txBox="1">
            <a:spLocks noChangeArrowheads="1"/>
          </p:cNvSpPr>
          <p:nvPr/>
        </p:nvSpPr>
        <p:spPr bwMode="auto">
          <a:xfrm>
            <a:off x="1331913" y="639763"/>
            <a:ext cx="576103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38918" name="WordArt 6"/>
          <p:cNvSpPr>
            <a:spLocks noChangeArrowheads="1" noChangeShapeType="1" noTextEdit="1"/>
          </p:cNvSpPr>
          <p:nvPr/>
        </p:nvSpPr>
        <p:spPr bwMode="auto">
          <a:xfrm>
            <a:off x="1692275" y="549275"/>
            <a:ext cx="5391150" cy="5715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cs-CZ" sz="3600" kern="10"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Ukázka  předváděcích  sešitů</a:t>
            </a:r>
          </a:p>
        </p:txBody>
      </p:sp>
      <p:pic>
        <p:nvPicPr>
          <p:cNvPr id="38919" name="Picture 7" descr="funk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1638" y="3429000"/>
            <a:ext cx="4321175" cy="2239963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920" name="Picture 8" descr="sinus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05" y="1268730"/>
            <a:ext cx="6481763" cy="2924175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568" y="5301208"/>
            <a:ext cx="1152128" cy="125002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" name="TextovéPole 4"/>
          <p:cNvSpPr txBox="1"/>
          <p:nvPr/>
        </p:nvSpPr>
        <p:spPr>
          <a:xfrm>
            <a:off x="2110861" y="5670860"/>
            <a:ext cx="6336704" cy="1015663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000" b="1" dirty="0">
                <a:ln w="11430">
                  <a:noFill/>
                </a:ln>
                <a:latin typeface="+mn-lt"/>
                <a:cs typeface="+mn-cs"/>
              </a:rPr>
              <a:t>Střední odborná škola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000" b="1" dirty="0">
                <a:ln w="11430">
                  <a:noFill/>
                </a:ln>
                <a:latin typeface="+mn-lt"/>
                <a:cs typeface="+mn-cs"/>
              </a:rPr>
              <a:t>a Střední odborné učiliště, Uničov, Moravské nám. 681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611188" y="1268413"/>
            <a:ext cx="6256337" cy="354806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lvl1pPr marL="609600" indent="-60960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9pPr>
          </a:lstStyle>
          <a:p>
            <a:pPr lvl="4">
              <a:lnSpc>
                <a:spcPct val="80000"/>
              </a:lnSpc>
              <a:spcBef>
                <a:spcPct val="20000"/>
              </a:spcBef>
            </a:pPr>
            <a:endParaRPr lang="cs-CZ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1331913" y="639763"/>
            <a:ext cx="576103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15368" name="WordArt 8"/>
          <p:cNvSpPr>
            <a:spLocks noChangeArrowheads="1" noChangeShapeType="1" noTextEdit="1"/>
          </p:cNvSpPr>
          <p:nvPr/>
        </p:nvSpPr>
        <p:spPr bwMode="auto">
          <a:xfrm>
            <a:off x="1692275" y="549275"/>
            <a:ext cx="5391150" cy="5715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cs-CZ" sz="3600" kern="10"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Ukázka  předváděcích  sešitů</a:t>
            </a:r>
          </a:p>
        </p:txBody>
      </p:sp>
      <p:pic>
        <p:nvPicPr>
          <p:cNvPr id="15370" name="Picture 10" descr="denom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550" y="1268413"/>
            <a:ext cx="7200900" cy="3748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568" y="5301208"/>
            <a:ext cx="1152128" cy="125002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" name="TextovéPole 4"/>
          <p:cNvSpPr txBox="1"/>
          <p:nvPr/>
        </p:nvSpPr>
        <p:spPr>
          <a:xfrm>
            <a:off x="2110861" y="5670860"/>
            <a:ext cx="6336704" cy="1015663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000" b="1" dirty="0">
                <a:ln w="11430">
                  <a:noFill/>
                </a:ln>
                <a:latin typeface="+mn-lt"/>
                <a:cs typeface="+mn-cs"/>
              </a:rPr>
              <a:t>Střední odborná škola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000" b="1" dirty="0">
                <a:ln w="11430">
                  <a:noFill/>
                </a:ln>
                <a:latin typeface="+mn-lt"/>
                <a:cs typeface="+mn-cs"/>
              </a:rPr>
              <a:t>a Střední odborné učiliště, Uničov, Moravské nám. 681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611188" y="1268413"/>
            <a:ext cx="6256337" cy="354806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lvl1pPr marL="609600" indent="-60960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9pPr>
          </a:lstStyle>
          <a:p>
            <a:pPr lvl="4">
              <a:lnSpc>
                <a:spcPct val="80000"/>
              </a:lnSpc>
              <a:spcBef>
                <a:spcPct val="20000"/>
              </a:spcBef>
            </a:pPr>
            <a:endParaRPr lang="cs-CZ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9941" name="Text Box 5"/>
          <p:cNvSpPr txBox="1">
            <a:spLocks noChangeArrowheads="1"/>
          </p:cNvSpPr>
          <p:nvPr/>
        </p:nvSpPr>
        <p:spPr bwMode="auto">
          <a:xfrm>
            <a:off x="1331913" y="639763"/>
            <a:ext cx="576103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39942" name="WordArt 6"/>
          <p:cNvSpPr>
            <a:spLocks noChangeArrowheads="1" noChangeShapeType="1" noTextEdit="1"/>
          </p:cNvSpPr>
          <p:nvPr/>
        </p:nvSpPr>
        <p:spPr bwMode="auto">
          <a:xfrm>
            <a:off x="1692275" y="549275"/>
            <a:ext cx="5391150" cy="5715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cs-CZ" sz="3600" kern="10"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Ukázka  předváděcích  sešitů</a:t>
            </a:r>
          </a:p>
        </p:txBody>
      </p:sp>
      <p:pic>
        <p:nvPicPr>
          <p:cNvPr id="39943" name="Picture 7" descr="graf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2275" y="1268413"/>
            <a:ext cx="5761038" cy="3240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218" y="5325021"/>
            <a:ext cx="1152128" cy="12500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" name="TextovéPole 4"/>
          <p:cNvSpPr txBox="1"/>
          <p:nvPr/>
        </p:nvSpPr>
        <p:spPr>
          <a:xfrm>
            <a:off x="2110861" y="5670860"/>
            <a:ext cx="6336704" cy="1015663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000" b="1" dirty="0">
                <a:ln w="11430">
                  <a:noFill/>
                </a:ln>
                <a:latin typeface="+mn-lt"/>
                <a:cs typeface="+mn-cs"/>
              </a:rPr>
              <a:t>Střední odborná škola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000" b="1" dirty="0">
                <a:ln w="11430">
                  <a:noFill/>
                </a:ln>
                <a:latin typeface="+mn-lt"/>
                <a:cs typeface="+mn-cs"/>
              </a:rPr>
              <a:t>a Střední odborné učiliště, Uničov, Moravské nám. 681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611188" y="1268413"/>
            <a:ext cx="6256337" cy="354806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lvl1pPr marL="609600" indent="-60960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9pPr>
          </a:lstStyle>
          <a:p>
            <a:pPr lvl="4">
              <a:lnSpc>
                <a:spcPct val="80000"/>
              </a:lnSpc>
              <a:spcBef>
                <a:spcPct val="20000"/>
              </a:spcBef>
            </a:pPr>
            <a:endParaRPr lang="cs-CZ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1205" name="Text Box 5"/>
          <p:cNvSpPr txBox="1">
            <a:spLocks noChangeArrowheads="1"/>
          </p:cNvSpPr>
          <p:nvPr/>
        </p:nvSpPr>
        <p:spPr bwMode="auto">
          <a:xfrm>
            <a:off x="1958975" y="1000125"/>
            <a:ext cx="58531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51206" name="WordArt 6"/>
          <p:cNvSpPr>
            <a:spLocks noChangeArrowheads="1" noChangeShapeType="1" noTextEdit="1"/>
          </p:cNvSpPr>
          <p:nvPr/>
        </p:nvSpPr>
        <p:spPr bwMode="auto">
          <a:xfrm>
            <a:off x="3132138" y="188913"/>
            <a:ext cx="2438400" cy="5715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cs-CZ" sz="3600" kern="10"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Ukázka  testů</a:t>
            </a:r>
          </a:p>
        </p:txBody>
      </p:sp>
      <p:pic>
        <p:nvPicPr>
          <p:cNvPr id="51207" name="Picture 7" descr="1amo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1913" y="1268413"/>
            <a:ext cx="6840537" cy="2930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64893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218" y="5325021"/>
            <a:ext cx="1152128" cy="12500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" name="TextovéPole 4"/>
          <p:cNvSpPr txBox="1"/>
          <p:nvPr/>
        </p:nvSpPr>
        <p:spPr>
          <a:xfrm>
            <a:off x="2110861" y="5670860"/>
            <a:ext cx="6336704" cy="1015663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000" b="1" dirty="0">
                <a:ln w="11430">
                  <a:noFill/>
                </a:ln>
                <a:latin typeface="+mn-lt"/>
                <a:cs typeface="+mn-cs"/>
              </a:rPr>
              <a:t>Střední odborná škola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000" b="1" dirty="0">
                <a:ln w="11430">
                  <a:noFill/>
                </a:ln>
                <a:latin typeface="+mn-lt"/>
                <a:cs typeface="+mn-cs"/>
              </a:rPr>
              <a:t>a Střední odborné učiliště, Uničov, Moravské nám. 681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611188" y="1268413"/>
            <a:ext cx="6256337" cy="354806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lvl1pPr marL="609600" indent="-60960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9pPr>
          </a:lstStyle>
          <a:p>
            <a:pPr lvl="4">
              <a:lnSpc>
                <a:spcPct val="80000"/>
              </a:lnSpc>
              <a:spcBef>
                <a:spcPct val="20000"/>
              </a:spcBef>
            </a:pPr>
            <a:endParaRPr lang="cs-CZ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0181" name="Text Box 5"/>
          <p:cNvSpPr txBox="1">
            <a:spLocks noChangeArrowheads="1"/>
          </p:cNvSpPr>
          <p:nvPr/>
        </p:nvSpPr>
        <p:spPr bwMode="auto">
          <a:xfrm>
            <a:off x="1958975" y="1000125"/>
            <a:ext cx="58531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50182" name="WordArt 6"/>
          <p:cNvSpPr>
            <a:spLocks noChangeArrowheads="1" noChangeShapeType="1" noTextEdit="1"/>
          </p:cNvSpPr>
          <p:nvPr/>
        </p:nvSpPr>
        <p:spPr bwMode="auto">
          <a:xfrm>
            <a:off x="3132138" y="188913"/>
            <a:ext cx="2438400" cy="5715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cs-CZ" sz="3600" kern="10"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Ukázka  testů</a:t>
            </a:r>
          </a:p>
        </p:txBody>
      </p:sp>
      <p:pic>
        <p:nvPicPr>
          <p:cNvPr id="50183" name="Picture 7" descr="121mo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1595" y="1268730"/>
            <a:ext cx="6480810" cy="3703709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901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lnění">
  <a:themeElements>
    <a:clrScheme name="Vlnění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Vlnění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Vlnění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281</TotalTime>
  <Words>361</Words>
  <Application>Microsoft Office PowerPoint</Application>
  <PresentationFormat>Předvádění na obrazovce (4:3)</PresentationFormat>
  <Paragraphs>70</Paragraphs>
  <Slides>18</Slides>
  <Notes>0</Notes>
  <HiddenSlides>0</HiddenSlides>
  <MMClips>2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19" baseType="lpstr">
      <vt:lpstr>Vlnění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PC</dc:creator>
  <cp:lastModifiedBy>Miroslav Zvoneček</cp:lastModifiedBy>
  <cp:revision>23</cp:revision>
  <dcterms:created xsi:type="dcterms:W3CDTF">2011-11-07T07:18:18Z</dcterms:created>
  <dcterms:modified xsi:type="dcterms:W3CDTF">2012-02-22T08:40:56Z</dcterms:modified>
</cp:coreProperties>
</file>