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6" autoAdjust="0"/>
    <p:restoredTop sz="94660"/>
  </p:normalViewPr>
  <p:slideViewPr>
    <p:cSldViewPr>
      <p:cViewPr varScale="1">
        <p:scale>
          <a:sx n="66" d="100"/>
          <a:sy n="66" d="100"/>
        </p:scale>
        <p:origin x="-1254" y="-108"/>
      </p:cViewPr>
      <p:guideLst>
        <p:guide orient="horz" pos="2160"/>
        <p:guide pos="328"/>
        <p:guide pos="3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84686E-83A4-4F90-91BD-FCD0DA181AFC}" type="datetimeFigureOut">
              <a:rPr lang="cs-CZ" smtClean="0"/>
              <a:t>22.2.2012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849487-643D-4A51-A0E4-29A8657E0CA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652136" y="3356992"/>
            <a:ext cx="3096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 Vzdělání pro konkurenceschopnost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Moderní absolvent </a:t>
            </a:r>
            <a: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strojírenství</a:t>
            </a:r>
            <a:b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cs-CZ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Tento projekt </a:t>
            </a:r>
            <a:b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je spolufinancován Evropským sociálním fondem a státním rozpočtem </a:t>
            </a:r>
            <a:b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České republiky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5463097" y="2018021"/>
            <a:ext cx="3756632" cy="913864"/>
            <a:chOff x="5448583" y="1742250"/>
            <a:chExt cx="3756632" cy="913864"/>
          </a:xfrm>
        </p:grpSpPr>
        <p:sp>
          <p:nvSpPr>
            <p:cNvPr id="11" name="Zaoblený obdélník 10"/>
            <p:cNvSpPr/>
            <p:nvPr/>
          </p:nvSpPr>
          <p:spPr>
            <a:xfrm>
              <a:off x="5849257" y="1742250"/>
              <a:ext cx="2899679" cy="9138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1"/>
            <p:cNvSpPr txBox="1">
              <a:spLocks noChangeArrowheads="1"/>
            </p:cNvSpPr>
            <p:nvPr/>
          </p:nvSpPr>
          <p:spPr bwMode="auto">
            <a:xfrm>
              <a:off x="5448583" y="1770271"/>
              <a:ext cx="37566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itchFamily="34" charset="0"/>
                </a:rPr>
                <a:t>Literatura</a:t>
              </a:r>
              <a:br>
                <a:rPr kumimoji="0" lang="cs-CZ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itchFamily="34" charset="0"/>
                </a:rPr>
              </a:br>
              <a:r>
                <a:rPr kumimoji="0" lang="cs-CZ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itchFamily="34" charset="0"/>
                </a:rPr>
                <a:t>českého jazyka</a:t>
              </a:r>
              <a:endPara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0" y="366974"/>
            <a:ext cx="49196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IMG_0291 2000pix+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562832" y="1628775"/>
            <a:ext cx="4824536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Obdélník 2"/>
          <p:cNvSpPr/>
          <p:nvPr/>
        </p:nvSpPr>
        <p:spPr>
          <a:xfrm>
            <a:off x="5508691" y="357254"/>
            <a:ext cx="337624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Grantový projekt</a:t>
            </a:r>
            <a:b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„Moderní absolvent </a:t>
            </a:r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strojírenství</a:t>
            </a: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cs-CZ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934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731233"/>
            <a:ext cx="5020290" cy="61305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Obdélník 1"/>
          <p:cNvSpPr/>
          <p:nvPr/>
        </p:nvSpPr>
        <p:spPr>
          <a:xfrm>
            <a:off x="5244131" y="342628"/>
            <a:ext cx="3719287" cy="230832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0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Ukázky</a:t>
            </a:r>
            <a:br>
              <a:rPr lang="cs-CZ" sz="4800" b="0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</a:br>
            <a:r>
              <a:rPr lang="cs-CZ" sz="4800" b="0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z </a:t>
            </a:r>
            <a:r>
              <a:rPr lang="cs-CZ" sz="4800" b="0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historických</a:t>
            </a:r>
            <a:br>
              <a:rPr lang="cs-CZ" sz="4800" b="0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</a:br>
            <a:r>
              <a:rPr lang="cs-CZ" sz="4800" b="0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slohů</a:t>
            </a:r>
            <a:endParaRPr lang="cs-CZ" sz="4800" b="0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5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79" y="-631372"/>
            <a:ext cx="5143500" cy="62801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435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28" y="-709448"/>
            <a:ext cx="5178332" cy="61122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435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71" y="-909938"/>
            <a:ext cx="4970533" cy="65310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301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31" y="-171450"/>
            <a:ext cx="4673917" cy="55673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Obdélník 1"/>
          <p:cNvSpPr/>
          <p:nvPr/>
        </p:nvSpPr>
        <p:spPr>
          <a:xfrm>
            <a:off x="411621" y="891792"/>
            <a:ext cx="23118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Ukázky</a:t>
            </a:r>
            <a:b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staveb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01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1026" name="Picture 2" descr="http://files.projekt-esf.webnode.cz/200000546-4aa034b9a4/PB100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6" y="2558144"/>
            <a:ext cx="3600450" cy="2700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http://files.projekt-esf.webnode.cz/200000697-946c495663/so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359">
            <a:off x="516136" y="1008399"/>
            <a:ext cx="3829529" cy="2872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Obdélník 5"/>
          <p:cNvSpPr/>
          <p:nvPr/>
        </p:nvSpPr>
        <p:spPr>
          <a:xfrm>
            <a:off x="5116430" y="490583"/>
            <a:ext cx="27558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Evaluace</a:t>
            </a:r>
            <a:b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projektu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01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2" name="Obdélník 1"/>
          <p:cNvSpPr/>
          <p:nvPr/>
        </p:nvSpPr>
        <p:spPr>
          <a:xfrm>
            <a:off x="1498888" y="2348865"/>
            <a:ext cx="6146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Děkuji za pozornost.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392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11505" y="548640"/>
            <a:ext cx="792099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Předkládám </a:t>
            </a:r>
            <a:r>
              <a:rPr lang="cs-CZ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Vám skripta, která by </a:t>
            </a:r>
            <a:r>
              <a:rPr lang="cs-CZ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měla </a:t>
            </a:r>
            <a:r>
              <a:rPr lang="cs-CZ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usnadnit studium literatury. Snažila jsem se je koncipovat podle tematických celků </a:t>
            </a:r>
            <a:r>
              <a:rPr lang="cs-CZ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rozšířila je o časovou osu a popis jednotlivých literárních celků v časové posloupnosti, jak se v historii vyvíjely. </a:t>
            </a:r>
            <a:endParaRPr lang="cs-CZ" sz="20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cs-CZ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Mimo kapitolu „Přehled vývoje literatury a časová osa“  je </a:t>
            </a:r>
            <a:r>
              <a:rPr lang="cs-CZ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předložen </a:t>
            </a:r>
            <a:r>
              <a:rPr lang="cs-CZ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 jedné knize studijní materiál na celé studijní období. Každý tematický celek obsahuje </a:t>
            </a:r>
            <a:r>
              <a:rPr lang="cs-CZ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vytypované </a:t>
            </a:r>
            <a:r>
              <a:rPr lang="cs-CZ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autory s jejich životopisem, seznamem nejzákladnějších děl a rozborem těch děl, která se týkají daného tematického celku. Ke každému autorovi je přiřazena ukázka z jeho díla a dílčí otázky, s čímž </a:t>
            </a:r>
            <a:r>
              <a:rPr lang="cs-CZ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může </a:t>
            </a:r>
            <a:r>
              <a:rPr lang="cs-CZ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pracovat nejen v hodině, ale i samostatně doma.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706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3499"/>
            <a:ext cx="3438525" cy="483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Obdélník 1"/>
          <p:cNvSpPr/>
          <p:nvPr/>
        </p:nvSpPr>
        <p:spPr>
          <a:xfrm>
            <a:off x="407982" y="1442901"/>
            <a:ext cx="40479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Literatura</a:t>
            </a:r>
            <a:b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 maturitní</a:t>
            </a:r>
            <a:b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obory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35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62" y="-357324"/>
            <a:ext cx="4807268" cy="55560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435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8" y="388983"/>
            <a:ext cx="5612157" cy="3786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82" y="3721272"/>
            <a:ext cx="5082741" cy="187103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3491865" y="464458"/>
            <a:ext cx="1167221" cy="44422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211955" y="908686"/>
            <a:ext cx="780959" cy="29956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35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4" y="393927"/>
            <a:ext cx="3857625" cy="467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53" y="3610285"/>
            <a:ext cx="3933825" cy="18573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971550" y="3657600"/>
            <a:ext cx="1931307" cy="68217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>
            <a:stCxn id="2" idx="6"/>
          </p:cNvCxnSpPr>
          <p:nvPr/>
        </p:nvCxnSpPr>
        <p:spPr>
          <a:xfrm>
            <a:off x="2902857" y="3998686"/>
            <a:ext cx="1407886" cy="1959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35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83" y="478564"/>
            <a:ext cx="4247477" cy="5110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0" y="2348865"/>
            <a:ext cx="3638550" cy="2438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4425950" y="1640115"/>
            <a:ext cx="1931307" cy="68217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3491865" y="2220686"/>
            <a:ext cx="1181736" cy="4882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35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26" y="-659288"/>
            <a:ext cx="4708943" cy="61989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435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1152128" cy="1250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10861" y="567086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Střední odborná škola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n w="11430">
                  <a:noFill/>
                </a:ln>
                <a:effectLst/>
              </a:rPr>
              <a:t>a Střední odborné učiliště, Uničov, Moravské nám. 681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26" y="-810816"/>
            <a:ext cx="4813157" cy="634075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435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</TotalTime>
  <Words>262</Words>
  <Application>Microsoft Office PowerPoint</Application>
  <PresentationFormat>Předvádění na obrazovce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Vlnění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ucitel</cp:lastModifiedBy>
  <cp:revision>16</cp:revision>
  <dcterms:created xsi:type="dcterms:W3CDTF">2011-11-07T07:18:18Z</dcterms:created>
  <dcterms:modified xsi:type="dcterms:W3CDTF">2012-02-22T07:02:38Z</dcterms:modified>
</cp:coreProperties>
</file>