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6" r:id="rId3"/>
    <p:sldId id="277" r:id="rId4"/>
    <p:sldId id="266" r:id="rId5"/>
    <p:sldId id="275" r:id="rId6"/>
    <p:sldId id="278" r:id="rId7"/>
    <p:sldId id="276" r:id="rId8"/>
    <p:sldId id="279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94660"/>
  </p:normalViewPr>
  <p:slideViewPr>
    <p:cSldViewPr>
      <p:cViewPr varScale="1">
        <p:scale>
          <a:sx n="90" d="100"/>
          <a:sy n="90" d="100"/>
        </p:scale>
        <p:origin x="-972" y="-96"/>
      </p:cViewPr>
      <p:guideLst>
        <p:guide orient="horz" pos="2160"/>
        <p:guide pos="328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spaco.cz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652136" y="3356992"/>
            <a:ext cx="309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 Vzdělání pro konkurenceschopnost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Moderní absolvent 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strojírenství</a:t>
            </a:r>
            <a:b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Tento projekt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 spolufinancován Evropským sociálním fondem a státním rozpočtem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České republiky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652135" y="2348865"/>
            <a:ext cx="3240404" cy="488567"/>
            <a:chOff x="5652135" y="1988820"/>
            <a:chExt cx="3240404" cy="488567"/>
          </a:xfrm>
        </p:grpSpPr>
        <p:sp>
          <p:nvSpPr>
            <p:cNvPr id="11" name="Zaoblený obdélník 10"/>
            <p:cNvSpPr/>
            <p:nvPr/>
          </p:nvSpPr>
          <p:spPr>
            <a:xfrm>
              <a:off x="5652136" y="1988821"/>
              <a:ext cx="3045297" cy="4885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1"/>
            <p:cNvSpPr txBox="1">
              <a:spLocks noChangeArrowheads="1"/>
            </p:cNvSpPr>
            <p:nvPr/>
          </p:nvSpPr>
          <p:spPr bwMode="auto">
            <a:xfrm>
              <a:off x="5652135" y="1988820"/>
              <a:ext cx="3240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</a:rPr>
                <a:t>Fyzika</a:t>
              </a:r>
              <a:endPara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" y="366974"/>
            <a:ext cx="49196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G_0291 2000pix+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62832" y="1628775"/>
            <a:ext cx="4824536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bdélník 2"/>
          <p:cNvSpPr/>
          <p:nvPr/>
        </p:nvSpPr>
        <p:spPr>
          <a:xfrm>
            <a:off x="5508691" y="357254"/>
            <a:ext cx="33762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Grantový projekt</a:t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„Moderní absolvent 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strojírenství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3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548640"/>
            <a:ext cx="743023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LABORATORNÍ PROTOKOLY</a:t>
            </a:r>
            <a:endParaRPr lang="cs-CZ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INTERAKTIVNÍ STUDIJNÍ MATERIÁLY</a:t>
            </a:r>
            <a:endParaRPr lang="cs-CZ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INTERNETOVÉ STRÁNKY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Seznámení žáků s jednotlivými fyzikálními disciplínami,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s důrazem na názornost a použití v praxi.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FORMA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1505" y="3248977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CÍL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1028" name="Picture 4" descr="C:\Users\Miroslav Zvoneček\AppData\Local\Microsoft\Windows\Temporary Internet Files\Content.IE5\MBM4BEDM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91" y="2239217"/>
            <a:ext cx="1839984" cy="1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0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3118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L</a:t>
            </a:r>
            <a:r>
              <a:rPr lang="cs-CZ" sz="2400" b="1" dirty="0" smtClean="0">
                <a:solidFill>
                  <a:schemeClr val="bg1"/>
                </a:solidFill>
              </a:rPr>
              <a:t>aboratorní protokoly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"/>
            <a:ext cx="3996477" cy="4899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4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631">
            <a:off x="6538797" y="2533383"/>
            <a:ext cx="2047482" cy="289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70" y="2533383"/>
            <a:ext cx="2047481" cy="289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8332">
            <a:off x="3866604" y="2504515"/>
            <a:ext cx="2047481" cy="289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64">
            <a:off x="3381024" y="2037473"/>
            <a:ext cx="2047482" cy="289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403">
            <a:off x="2651461" y="1736386"/>
            <a:ext cx="2047480" cy="2896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735">
            <a:off x="1544902" y="1797277"/>
            <a:ext cx="2047482" cy="289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582">
            <a:off x="1027944" y="2037244"/>
            <a:ext cx="2047480" cy="2896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3118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L</a:t>
            </a:r>
            <a:r>
              <a:rPr lang="cs-CZ" sz="2400" b="1" dirty="0" smtClean="0">
                <a:solidFill>
                  <a:schemeClr val="bg1"/>
                </a:solidFill>
              </a:rPr>
              <a:t>aboratorní protokoly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60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3118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L</a:t>
            </a:r>
            <a:r>
              <a:rPr lang="cs-CZ" sz="2400" b="1" dirty="0" smtClean="0">
                <a:solidFill>
                  <a:schemeClr val="bg1"/>
                </a:solidFill>
              </a:rPr>
              <a:t>aboratorní protokoly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82" y="1886952"/>
            <a:ext cx="2178366" cy="308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48" y="1886953"/>
            <a:ext cx="2178365" cy="3081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1886953"/>
            <a:ext cx="2178366" cy="308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882383"/>
            <a:ext cx="2178365" cy="3081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67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40911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Interaktivní studijní materiály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1857202"/>
            <a:ext cx="3088137" cy="3122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6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56" y="3671103"/>
            <a:ext cx="2405657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82286"/>
            <a:ext cx="2387542" cy="178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39" y="1663514"/>
            <a:ext cx="2396599" cy="179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40911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Interaktivní studijní materiály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2006614"/>
            <a:ext cx="2396599" cy="179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" y="2220543"/>
            <a:ext cx="2405657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2" y="3999503"/>
            <a:ext cx="2396600" cy="179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1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6824" y="425474"/>
            <a:ext cx="303801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Internetové stránky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cs-CZ" sz="2400" b="1" dirty="0" smtClean="0">
                <a:solidFill>
                  <a:schemeClr val="bg1"/>
                </a:solidFill>
                <a:hlinkClick r:id="rId3"/>
              </a:rPr>
              <a:t>fyzika.spaco.cz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05" y="548640"/>
            <a:ext cx="1440180" cy="3600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 Black" pitchFamily="34" charset="0"/>
              </a:rPr>
              <a:t>OBSAH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0" y="630494"/>
            <a:ext cx="4737601" cy="4680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69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97173" y="2505670"/>
            <a:ext cx="629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Děkuji </a:t>
            </a: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</a:t>
            </a:r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pozornost.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8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148</Words>
  <Application>Microsoft Office PowerPoint</Application>
  <PresentationFormat>Předvádění na obrazovce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Miroslav Zvoneček</cp:lastModifiedBy>
  <cp:revision>31</cp:revision>
  <dcterms:created xsi:type="dcterms:W3CDTF">2011-11-07T07:18:18Z</dcterms:created>
  <dcterms:modified xsi:type="dcterms:W3CDTF">2012-02-22T08:53:14Z</dcterms:modified>
</cp:coreProperties>
</file>